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14489"/>
            <a:ext cx="7958166" cy="22860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акарифаги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вредителей растений из семейства маревых и пасленовых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наиболее эффективными паразитами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долгоносиков  являются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яйцееды-теленомины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Scelionidae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птеромалид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ценокрепис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них наиболее часто встречается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ценокрепис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брюшке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паразитируют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мухи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тахины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Graphogaster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maculatus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Ценокрепис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Caenocrepis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bothynoderes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Pteromalidae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Hymenoptera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Паразит яиц долгоносиков. Имаго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длиной 1,25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мм. Брюшко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ясным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стебельком. Усики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13-члениковые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колечками. Зимует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долгоносиков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поверхностном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почвы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прошлогодних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свеклянищах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Весной имаго переселяются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посевы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свеклы и там заражают яйца долгоносика,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отложенные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почву.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яйце развивается одна личинка паразита.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385264" cy="3280177"/>
          </a:xfrm>
        </p:spPr>
      </p:pic>
      <p:sp>
        <p:nvSpPr>
          <p:cNvPr id="5" name="Прямоугольник 4"/>
          <p:cNvSpPr/>
          <p:nvPr/>
        </p:nvSpPr>
        <p:spPr>
          <a:xfrm>
            <a:off x="5214942" y="642918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Ценокрепис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786190"/>
            <a:ext cx="7216797" cy="287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00694" y="285749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Теленмус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свекловичной минирующей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мухи.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Яйцами свекловичной мухи 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златоглазок,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трипсы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28654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Паразиты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паразитов яиц мухи выявлена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трихограмма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мухи развивается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эктопаразит куколок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алеохара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двуполосая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Aleochara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Bilineata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заражающие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 семейства цветочниц – капустных,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свекловичной мухи паразитирует три вида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браконид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(сем.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Braconidae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Opius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3143272" cy="3816830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Трихограмма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4102081" cy="300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00694" y="3286124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Алеохара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двуполосая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929066"/>
            <a:ext cx="4009409" cy="268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786874" cy="63579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Опиус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блестящий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nitidulator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многочислен. Имаго длиной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3-4,5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мм, голова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спереди красновато-коричневая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среднеспинка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черная с красным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рисунком. Усики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З0-34-члениковые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Зимует личинка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мухи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Наездники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вылетают вначале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июня, питаются нектаром. Самки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откладывают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в тело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возраста, находящихся в минах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листьев свеклы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Число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паразита зависит от зоны и числа генераций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степной зоне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не менее трех генераций. Паразит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теплолюбив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благоприятны теплые годы.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Энтомофаги свекловичной корневой тли.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многоядных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вредителем питаются личинки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сирфид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имаго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гемеробиуса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верхних слоях почвы тлю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истребляют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коровка 7-точечная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пропилея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14-точечная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22-точечная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Божьи коровки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активны в период уборки корнеплодов.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Специализированные хищники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свекловичной корневой тли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мух рода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тауматомия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злаковых мух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Thaumatomyia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Chloropidae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На полях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распространены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тауматомии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голая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рыжая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Тауматомия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Thaumatomyia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glabraMeig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 Специализированный хищник корневой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тли. Тело длиной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3-3,5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мм, 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желтое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красновато-коричневыми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иногда сливающимися полосами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среднеспинке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трапециеобразной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головой, имеющей характерный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хлоропид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теменной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треугольник.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Среднеспинка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щиток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голые.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у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71480"/>
            <a:ext cx="6574658" cy="594587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Тауматомия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рыжая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ufa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Mcq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тела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2,5-3,5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мм. Взрослые насекомые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предыдущего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вида тем, что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среднеспинка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щиток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равномерно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покрыты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короткими волосками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Зимуют личинки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тауматомий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пупариях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почве.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мухи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нектаром и откладывают яйца на посевы зерновых,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люцерну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вику,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сорняки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поколения питаются тлями,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 из семейств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маревых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ложноцветных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период смыкания листьев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междурядьях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 самки перелетают на свекловичные поля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откладывают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вредителя. Для откладки яиц самки мух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проникают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трещинам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почвы в колонии тлей на корнеплодах на глубину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см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живут в колониях тлей и могут проникать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40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см. В южных регионах России мухи обычно развиваются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трех поколениях.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ж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8688823" cy="46407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4294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Интродуцированные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энтомофаги колорадского жука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снижении численности вредителя имеют 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интродуцированных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СНГ американских 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клопов-щитников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периллюса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подизуса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некоторые местные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энтомофагов,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питающихся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личинками и куколками жука,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паразитические нематоды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теле жуков.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свекловичной листовой (бобовой) тли.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Тлю на листьях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подсолнечника, картофеля и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 же виды паразитов и хищников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кокцинеллитды,златоглазки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сирфиды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афидиусы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которые регулируют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открыто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живущих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тлей и на других полевых культурах.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715436" cy="62151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Периллюс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Perillus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bioculatus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Неmiptera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Pentatomidae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 в Северной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Америке. Хищный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клоп,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олигофагом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яиц и 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 листоедов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диапаузирующие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растительными остатками, под корой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укромных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местах. У нас в стране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акклиматизировался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природе из-за отсутствия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американских видов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 листоедов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морозных зим.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особенности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периллюса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прожорливость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хорошие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поисковые способности. 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водой или соком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 личинки высасывают яйца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младших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колорадского жука. За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недели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личинка уничтожает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 яиц вредителя. Взрослые клопы также активно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яйца,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иногда жуков. Разработаны методы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разведения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периллюса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пасленовые культуры.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о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1" y="142875"/>
            <a:ext cx="5807094" cy="64869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1510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Подизус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Podisus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maculiventris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Hemiptera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Pentatomidae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 средней величины. Распространен в Канаде,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США, Мексике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акклиматизировался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Краснодарском крае.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имаго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подизуса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питаются многими видами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предпочитая личинок насекомых с мягкими покровами.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Подизус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прожорливостью. Зимуют личинки и имаго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корой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трещинах и пнях. Весной клопы питаются,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спариваются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приступают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откладке яиц. Личинкам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Хищник часто лишь накалывает свою жертву,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высосав ее,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бросает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нападает на следующую. Разработаны методы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лабораторного разведения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последующими выпусками на поля.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оп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35" y="244158"/>
            <a:ext cx="7802880" cy="58521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2151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Местные виды энтомофагов колорадского жука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Жужелицы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Coleoptera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Carabidae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являясь полифагами,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жужелицы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питаются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картофеля и других пасленовых культур, где они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уничтожают доминирующий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насекомых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колорадского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жука. Наиболее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активные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энтомофаги вредителя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карабус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прикарпатский,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пецилюс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птеростих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обыкновенный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жужелицы волосистая и красноногая,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головач обыкновенный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лесостепной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красотел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золототочечный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Calosoma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auropunctatum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Hbst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Яйца вредителя уничтожают личинки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златоглазки обыкновенной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божьи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коровки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7- точечная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изменчивая и др.).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в снижении численности 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клопов охотников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Nabidae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схожий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охотник серый;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антокориды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Anthocoridae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черный;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хищнецы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Reduviidae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хищнец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грязный,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ринокорис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др. Перспективны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применения против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колорадского жука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многоядные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виды клопов сем.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Pentatomidae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ольховая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зикрона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синяя.), а также некоторые 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пауков.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357982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вредителей свеклы и подсолнечника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Сахарную свеклу, подсолнечник и другие технические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повреждают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гусеницы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многоядных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чешуекрылых озимой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хлопковой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совки,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лугового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мотылька,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совки-гаммы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др. Есть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вредителей свекловичная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минирующая муха, свекловичная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минирующая моль,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долгоносики, свекловичная корневая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бобовая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подсолнечниковая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огневка, льняная плодожорка.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61436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Энтомофаги свекловичных долгоносиков.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Хищники.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свекловичных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долгоносиков снижают хищные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почвообитающие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насекомые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жужелицы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стафилины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пауки,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птиц: грачи,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жаворонки и другие.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1153</Words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Энтомофаги и акарифаги вредителей растений из семейства маревых и пасленовых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28</cp:revision>
  <dcterms:created xsi:type="dcterms:W3CDTF">2022-03-18T05:53:10Z</dcterms:created>
  <dcterms:modified xsi:type="dcterms:W3CDTF">2022-03-18T11:30:06Z</dcterms:modified>
</cp:coreProperties>
</file>